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DF41"/>
    <a:srgbClr val="70E43C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E7B16-FBA6-47F2-B61C-5516540D9B9E}" v="7" dt="2024-04-19T07:56:19.5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6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 Watts (Penyrheol Comprehensive School)" userId="S::wattsa39@hwbcymru.net::a28f982e-217b-4c3c-96c3-e53973471732" providerId="AD" clId="Web-{156E7B16-FBA6-47F2-B61C-5516540D9B9E}"/>
    <pc:docChg chg="modSld">
      <pc:chgData name="A Watts (Penyrheol Comprehensive School)" userId="S::wattsa39@hwbcymru.net::a28f982e-217b-4c3c-96c3-e53973471732" providerId="AD" clId="Web-{156E7B16-FBA6-47F2-B61C-5516540D9B9E}" dt="2024-04-19T07:56:19.541" v="5" actId="1076"/>
      <pc:docMkLst>
        <pc:docMk/>
      </pc:docMkLst>
      <pc:sldChg chg="addSp delSp modSp">
        <pc:chgData name="A Watts (Penyrheol Comprehensive School)" userId="S::wattsa39@hwbcymru.net::a28f982e-217b-4c3c-96c3-e53973471732" providerId="AD" clId="Web-{156E7B16-FBA6-47F2-B61C-5516540D9B9E}" dt="2024-04-19T07:56:19.541" v="5" actId="1076"/>
        <pc:sldMkLst>
          <pc:docMk/>
          <pc:sldMk cId="1058676982" sldId="260"/>
        </pc:sldMkLst>
        <pc:picChg chg="add mod">
          <ac:chgData name="A Watts (Penyrheol Comprehensive School)" userId="S::wattsa39@hwbcymru.net::a28f982e-217b-4c3c-96c3-e53973471732" providerId="AD" clId="Web-{156E7B16-FBA6-47F2-B61C-5516540D9B9E}" dt="2024-04-19T07:56:19.541" v="5" actId="1076"/>
          <ac:picMkLst>
            <pc:docMk/>
            <pc:sldMk cId="1058676982" sldId="260"/>
            <ac:picMk id="2" creationId="{51E89B7C-0433-0881-2137-79D1D47F563C}"/>
          </ac:picMkLst>
        </pc:picChg>
        <pc:picChg chg="del">
          <ac:chgData name="A Watts (Penyrheol Comprehensive School)" userId="S::wattsa39@hwbcymru.net::a28f982e-217b-4c3c-96c3-e53973471732" providerId="AD" clId="Web-{156E7B16-FBA6-47F2-B61C-5516540D9B9E}" dt="2024-04-19T07:56:00.916" v="0"/>
          <ac:picMkLst>
            <pc:docMk/>
            <pc:sldMk cId="1058676982" sldId="260"/>
            <ac:picMk id="7" creationId="{2E2696A2-5FC2-4504-A1CF-6DCB18C3E3F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C8C49-D5C9-43F1-ADAB-84B9985CF7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AC807-1E37-4457-A38B-ADA91AC7FB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2CE94-1BEF-40EF-832D-DEB81FC7B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9AD08-46D2-4AF9-85A8-FA8398130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65C2F8-B2BC-47A6-87FA-4C1916023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006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5CB26-4245-4E64-A9B8-62B8EF8D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A7584-D812-45FF-BA80-2AA61D98D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BEFAB-88D7-4936-97BF-6FAE82A44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3259E-83AC-44FC-AC5B-BCAEED3AC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3B354-29B0-4925-AE8E-98AFD9C89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63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AC719-5841-453E-970B-B83AF73FB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20B29-9A19-47D5-B9EC-1F196202C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39E2A-D30D-42E0-8A85-A44CFF10D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A02EE-FAF6-489E-8D53-0BC97526C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62FAA-7B78-43AD-9FB0-C23790EE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6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F8EAB-998A-442D-9286-67EC48CB6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A6F4C-67D5-4EA0-97B1-797715761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1E338B-0B76-47D5-B20E-607BAAFCB0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06F8B1-262F-4441-A407-C2921FD37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34B1D-CA4F-4813-84D8-76446C04F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0E56F-69DD-4B99-8775-F23EFCEB5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8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A8EEA-A7B0-46F6-84D7-C3803A2C9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C624F-A3E7-4838-8F25-554B6F146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62DA0A-993D-451A-B771-B26ABB92E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460E51-31F5-4B76-B9D0-AEB1DB16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370C3C-7821-49BB-AB30-F037A6E02A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E67909-A498-4AE7-96A2-E0BDCFA7D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537463-1CF9-462D-8F8F-CA936382F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81B97A-7951-43A2-A8A1-BC6203146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02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A0589-65D6-468E-AA39-71F4CCCA8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4E130B-4758-45F9-9754-898C68724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D8DFBA-0021-4B90-AA32-15BDD1DC1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F17689-0F94-4E39-8A87-C7E336DB9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8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C50A8A-7C26-45B9-B26F-01B4CEF5B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FFD11C-CC29-45E9-8590-F2A89E65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14184-DC42-4766-BD76-72733BF07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70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01FF7-EC70-4EF8-BD2E-DF129C955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78034-4048-480B-80CC-ABBB6E62C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F4BAAC-BC7D-4331-891B-C807A85855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40C146-BAE4-4CEC-892A-6ED712D64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C21AFD-2591-4E4F-AFE3-C5A3F04BD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99257-5902-4D1D-A4FB-A4490FC24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0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5F51-4498-4484-A747-C6C308FA2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F31731-392D-40A2-A9C0-678A7E9333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DB4752-9082-4763-B132-391B8C6277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06705B-7CA6-4821-BDD6-A40B49819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EDCC35-86CC-4071-8E43-F8F073EC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A8BD28-B398-4DC1-BD51-4BC29FD1D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91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46EF-294D-40A0-B7A9-FC0B8F797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00562D-A60C-42C2-B3F0-87748BC39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DDB06-9B28-4EDB-858B-05682778A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BB8D2-1FC1-4527-B424-4792BA55F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B8321-7240-47B9-9423-CFB8C2CC4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589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B3F15C-16C5-4D7B-B36E-594BEB07D4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A8515-ADB0-4642-856F-4285F0A69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A19A05-1762-4BD6-8DD8-FB562598B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87BC7-59FB-4F93-AA97-57087142D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3BF18-C905-4BB3-BDF6-91675A157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929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A57551-5802-4496-9FF5-894C22B4E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893157-3765-4298-AB3D-3D3E07E3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F49FD-C91B-412C-ADD8-3EE1873589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0D2C4-E520-40EC-A3B8-B6E66D87A576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6C34C-F299-40C9-9249-D14D1F907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995C3-1477-4176-8827-DADA835ABF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5B7CC-E040-4CC9-B6C2-39A8B0100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75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2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DF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97BCAA-2AF6-4F5C-BBD4-AFC97A3C98A1}"/>
              </a:ext>
            </a:extLst>
          </p:cNvPr>
          <p:cNvSpPr/>
          <p:nvPr/>
        </p:nvSpPr>
        <p:spPr>
          <a:xfrm>
            <a:off x="221913" y="106689"/>
            <a:ext cx="128913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Addition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52B7D3-C2B8-416A-9F92-31685DD16201}"/>
              </a:ext>
            </a:extLst>
          </p:cNvPr>
          <p:cNvSpPr/>
          <p:nvPr/>
        </p:nvSpPr>
        <p:spPr>
          <a:xfrm>
            <a:off x="2641733" y="45134"/>
            <a:ext cx="5885074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y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en-US" sz="3000" b="1" cap="none" spc="0" dirty="0" err="1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 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en-US" sz="3000" b="1" cap="none" spc="0" dirty="0">
                <a:ln w="6600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y</a:t>
            </a:r>
            <a:endParaRPr lang="en-GB" sz="3000" b="1" cap="none" spc="0" dirty="0">
              <a:ln w="6600">
                <a:solidFill>
                  <a:srgbClr val="00B0F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276862-F973-4569-B881-B2D870B4F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1776" y="231403"/>
            <a:ext cx="1352739" cy="2667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6973A8-338D-497C-8BBC-A5CC439108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809" y="2119213"/>
            <a:ext cx="2118805" cy="3852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F22FAF-6C1B-462F-B8EB-F8BCCC600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38" y="693075"/>
            <a:ext cx="3648584" cy="12479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F137F7-6852-49AB-A148-05D706DCFC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3809" y="719809"/>
            <a:ext cx="3762900" cy="12479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248534-C9BA-492A-9B0E-F27F345C4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7356" y="690275"/>
            <a:ext cx="3877216" cy="14956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D81186-45EE-4188-B623-D796D2A5A7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693" y="2437314"/>
            <a:ext cx="1695687" cy="2953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FB92EC-F6CF-45DA-B9AD-3BF4DC7C48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693" y="2823764"/>
            <a:ext cx="3014869" cy="214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A4982A-96F3-4A26-B652-E2EBA0A2EB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693" y="5218209"/>
            <a:ext cx="5392209" cy="14255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299BD73-74D5-4265-AA12-3A02B1D2F9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5017" y="2823764"/>
            <a:ext cx="4946172" cy="214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FABD44-D253-4BEA-964A-553AF5551E4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5351" y="4140225"/>
            <a:ext cx="5772956" cy="248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96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F5F5CD-B4D2-4A10-9D8A-FA7509688B62}"/>
              </a:ext>
            </a:extLst>
          </p:cNvPr>
          <p:cNvSpPr/>
          <p:nvPr/>
        </p:nvSpPr>
        <p:spPr>
          <a:xfrm>
            <a:off x="44597" y="83510"/>
            <a:ext cx="16626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Subtraction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C3C1D-27F0-45B3-90F9-24556001E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482" y="180975"/>
            <a:ext cx="1352739" cy="2667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86C892-C589-4943-AB1C-5414E4D7B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54" y="529184"/>
            <a:ext cx="2653717" cy="10128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B5E426-14E6-4140-B076-951F12A6B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2188" y="544497"/>
            <a:ext cx="4495562" cy="817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5A9E29-0584-4016-887C-62EDEA3FA7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0509" y="461942"/>
            <a:ext cx="4013977" cy="13846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E09360-CCDC-4566-A17D-A6140DFC26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58" y="2217991"/>
            <a:ext cx="2938242" cy="23207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63B74B-D11F-43F6-AE96-036E72CB35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1043" y="1846021"/>
            <a:ext cx="3023374" cy="3034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C6DA62-A201-4325-B9C6-7DBCA18869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85586" y="1471141"/>
            <a:ext cx="1676634" cy="3048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E2E66A-CE6A-41D7-AD33-2954307C0F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933" y="4597225"/>
            <a:ext cx="1026470" cy="2831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6669AA-A7A6-4CF0-BB01-A0793F245C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934" y="4915536"/>
            <a:ext cx="2386242" cy="1906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7776216-0A42-45A3-86ED-6FF69E6C53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83846" y="5011979"/>
            <a:ext cx="3480114" cy="17136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3B93B3-B0DF-4421-AF0A-09D6AA9B1CF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04630" y="1953555"/>
            <a:ext cx="4696845" cy="4681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49B17FD-142B-40C8-9BEA-8A134593185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933" y="1846609"/>
            <a:ext cx="1481368" cy="25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0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EFBA27-B89A-475B-8DBC-40AF08E97CE2}"/>
              </a:ext>
            </a:extLst>
          </p:cNvPr>
          <p:cNvSpPr/>
          <p:nvPr/>
        </p:nvSpPr>
        <p:spPr>
          <a:xfrm>
            <a:off x="0" y="-14924"/>
            <a:ext cx="1981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70E43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Multiplication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149F2-DFB2-4DA9-AC10-19799051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097" y="77064"/>
            <a:ext cx="1352739" cy="2667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AC1539-BF2E-44EE-A97D-3D5EA2EFA8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16" y="446741"/>
            <a:ext cx="4262863" cy="17311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B3BA9E-E360-4786-BDF4-0705826DF7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8097" y="464177"/>
            <a:ext cx="2514951" cy="7811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E745BB-902F-417A-B005-5C01322CB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8547" y="41995"/>
            <a:ext cx="3454079" cy="22030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6AAB23-D843-40FC-B038-EC8AFDA73F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8097" y="1808919"/>
            <a:ext cx="1676634" cy="3048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8DCB20-938A-4B7F-81AF-3C34B145B0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060" y="2347002"/>
            <a:ext cx="2431798" cy="26749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56F1BE-27E0-48C3-B045-ACE2D8D43A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8614" y="2354514"/>
            <a:ext cx="2784171" cy="29457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401F48-1EFD-4020-B9CD-CB6A42E4F0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45" y="2469054"/>
            <a:ext cx="2935570" cy="24068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664157E-68C9-4A85-9543-65247D2526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216" y="5476927"/>
            <a:ext cx="2784171" cy="80082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4539F5-D6CA-4F02-9A89-22DE684A69C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12479" y="5365915"/>
            <a:ext cx="2606691" cy="11677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B7ABAD2-DB9F-4414-B61B-367896F7543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88719" y="5021980"/>
            <a:ext cx="2967331" cy="1535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47A06B9-7DFF-46E5-B841-6C34B9C81A0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67163" y="2469054"/>
            <a:ext cx="3230110" cy="238008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CE3283-7FF6-432C-B0F9-34F4972B1A9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025599" y="5021980"/>
            <a:ext cx="2989585" cy="153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82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642EFD-9613-490B-9D2B-585C5EA5DE14}"/>
              </a:ext>
            </a:extLst>
          </p:cNvPr>
          <p:cNvSpPr/>
          <p:nvPr/>
        </p:nvSpPr>
        <p:spPr>
          <a:xfrm>
            <a:off x="0" y="0"/>
            <a:ext cx="12041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Division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D620B6-56F0-4CE7-A083-74BD0250D6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272" y="503340"/>
            <a:ext cx="5839640" cy="12670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68BD46-2BAE-403C-BF43-F570747E2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9875" y="1919594"/>
            <a:ext cx="2086266" cy="4191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2B1EEA-3F89-4C46-804D-10EF5E9D14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2695" y="1510521"/>
            <a:ext cx="1676634" cy="3048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9ED2B2-04CA-4079-84C4-EB60B0E2B0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59" y="1662942"/>
            <a:ext cx="3341736" cy="2729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AE5540-ACEB-4DE9-A53A-D0C67F262D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9" y="563157"/>
            <a:ext cx="5342942" cy="6661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897DE3E-2043-440D-8FFD-804779D701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8730" y="98323"/>
            <a:ext cx="1352739" cy="2667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16BF1B-A5EB-4CBB-8F2F-DD9387E99C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226" y="4439511"/>
            <a:ext cx="2199801" cy="23033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C4F7E7-9274-43F9-BFAF-4FFE5C24EB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45871" y="1995760"/>
            <a:ext cx="2856835" cy="47470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5B48B9F-541D-463B-90C8-57FECA66A88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72220" y="2590619"/>
            <a:ext cx="4421575" cy="385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10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5CCFFB1-6F57-4D24-BEE9-39C020EF5A1D}"/>
              </a:ext>
            </a:extLst>
          </p:cNvPr>
          <p:cNvSpPr/>
          <p:nvPr/>
        </p:nvSpPr>
        <p:spPr>
          <a:xfrm>
            <a:off x="397330" y="-77869"/>
            <a:ext cx="10810139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Fact Sheet</a:t>
            </a:r>
            <a:b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r>
              <a:rPr 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By remembering these facts, it will make </a:t>
            </a:r>
            <a:r>
              <a:rPr lang="en-US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maths</a:t>
            </a:r>
            <a:r>
              <a:rPr 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easier for you!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58817B-B8FF-408F-B88C-11277D616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22" y="1663813"/>
            <a:ext cx="3396754" cy="3680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FC6D15-ACD0-4CD5-B90D-CA4832A6B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647" y="1663813"/>
            <a:ext cx="5597431" cy="3772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A5BC55-63F8-4F0B-8A57-0875C968DE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700" y="1650022"/>
            <a:ext cx="2755465" cy="1854214"/>
          </a:xfrm>
          <a:prstGeom prst="rect">
            <a:avLst/>
          </a:prstGeom>
        </p:spPr>
      </p:pic>
      <p:pic>
        <p:nvPicPr>
          <p:cNvPr id="2" name="Picture 1" descr="A white background with blue text and numbers&#10;&#10;Description automatically generated">
            <a:extLst>
              <a:ext uri="{FF2B5EF4-FFF2-40B4-BE49-F238E27FC236}">
                <a16:creationId xmlns:a16="http://schemas.microsoft.com/office/drawing/2014/main" id="{51E89B7C-0433-0881-2137-79D1D47F56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3663" y="3688282"/>
            <a:ext cx="2321134" cy="316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76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F5BD263239A0742937404AF5A914C9B" ma:contentTypeVersion="10" ma:contentTypeDescription="Create a new document." ma:contentTypeScope="" ma:versionID="9ea940ae7240364cff230400c4afb8fe">
  <xsd:schema xmlns:xsd="http://www.w3.org/2001/XMLSchema" xmlns:xs="http://www.w3.org/2001/XMLSchema" xmlns:p="http://schemas.microsoft.com/office/2006/metadata/properties" xmlns:ns2="057226c4-86d4-4f6a-b95b-f0ed33ca3f6b" xmlns:ns3="bcf72597-f7b7-45de-9782-33c0ac6f4aff" targetNamespace="http://schemas.microsoft.com/office/2006/metadata/properties" ma:root="true" ma:fieldsID="f9e831e2eef67d46b9cd911a47b78032" ns2:_="" ns3:_="">
    <xsd:import namespace="057226c4-86d4-4f6a-b95b-f0ed33ca3f6b"/>
    <xsd:import namespace="bcf72597-f7b7-45de-9782-33c0ac6f4a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7226c4-86d4-4f6a-b95b-f0ed33ca3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f72597-f7b7-45de-9782-33c0ac6f4af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361EDF-F6FB-46D0-8A04-EA7D737E080F}">
  <ds:schemaRefs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057226c4-86d4-4f6a-b95b-f0ed33ca3f6b"/>
    <ds:schemaRef ds:uri="bcf72597-f7b7-45de-9782-33c0ac6f4aff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6BD43774-B5F1-4F18-9290-C8C7DEE2D0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7226c4-86d4-4f6a-b95b-f0ed33ca3f6b"/>
    <ds:schemaRef ds:uri="bcf72597-f7b7-45de-9782-33c0ac6f4a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70A98E-C778-47DB-A1CA-D3713CF21F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24</Words>
  <Application>Microsoft Office PowerPoint</Application>
  <PresentationFormat>Widescreen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Carruthers (Penyrheol Comprehensive School)</dc:creator>
  <cp:lastModifiedBy>A Watts (Penyrheol Comprehensive School)</cp:lastModifiedBy>
  <cp:revision>31</cp:revision>
  <dcterms:created xsi:type="dcterms:W3CDTF">2023-10-10T09:49:17Z</dcterms:created>
  <dcterms:modified xsi:type="dcterms:W3CDTF">2024-04-19T07:56:23Z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0x0101007F5BD263239A0742937404AF5A914C9B</vt:lpwstr>
  </property>
</Properties>
</file>